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77" r:id="rId4"/>
    <p:sldId id="284" r:id="rId5"/>
    <p:sldId id="285" r:id="rId6"/>
    <p:sldId id="286" r:id="rId7"/>
    <p:sldId id="283" r:id="rId8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790C"/>
    <a:srgbClr val="E29038"/>
    <a:srgbClr val="EFB731"/>
    <a:srgbClr val="E1D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54782E">
                <a:alpha val="100000"/>
              </a:srgbClr>
            </a:gs>
            <a:gs pos="99000">
              <a:srgbClr val="557A2F">
                <a:alpha val="100000"/>
              </a:srgbClr>
            </a:gs>
            <a:gs pos="99000">
              <a:srgbClr val="577D30">
                <a:alpha val="100000"/>
              </a:srgbClr>
            </a:gs>
            <a:gs pos="98000">
              <a:srgbClr val="5C8433">
                <a:alpha val="100000"/>
              </a:srgbClr>
            </a:gs>
            <a:gs pos="96000">
              <a:srgbClr val="659138">
                <a:alpha val="100000"/>
              </a:srgbClr>
            </a:gs>
            <a:gs pos="92000">
              <a:srgbClr val="78AC42">
                <a:alpha val="100000"/>
              </a:srgbClr>
            </a:gs>
            <a:gs pos="45000">
              <a:srgbClr val="9EE256"/>
            </a:gs>
            <a:gs pos="100000">
              <a:srgbClr val="52762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975360" y="2073275"/>
            <a:ext cx="10864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7200" b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Tibetan Machine Uni" panose="01000503020000020002" charset="0"/>
                <a:cs typeface="Tibetan Machine Uni" panose="01000503020000020002" charset="0"/>
              </a:rPr>
              <a:t>Web and Internet</a:t>
            </a:r>
            <a:endParaRPr lang="en-US" altLang="en-US" sz="7200" b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Tibetan Machine Uni" panose="01000503020000020002" charset="0"/>
              <a:cs typeface="Tibetan Machine Uni" panose="01000503020000020002" charset="0"/>
            </a:endParaRPr>
          </a:p>
        </p:txBody>
      </p:sp>
      <p:pic>
        <p:nvPicPr>
          <p:cNvPr id="5" name="Picture 4" descr="United TrusT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6128385"/>
            <a:ext cx="1650365" cy="634365"/>
          </a:xfrm>
          <a:prstGeom prst="rect">
            <a:avLst/>
          </a:prstGeom>
        </p:spPr>
      </p:pic>
      <p:pic>
        <p:nvPicPr>
          <p:cNvPr id="6" name="Picture 5" descr="bdedu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95" y="6061710"/>
            <a:ext cx="2693670" cy="7010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01770" y="4159885"/>
            <a:ext cx="31724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urisa" panose="02000603000000000000" charset="0"/>
                <a:cs typeface="Purisa" panose="02000603000000000000" charset="0"/>
              </a:rPr>
              <a:t>Class VI</a:t>
            </a:r>
            <a:endParaRPr lang="en-US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urisa" panose="02000603000000000000" charset="0"/>
              <a:cs typeface="Purisa" panose="02000603000000000000" charset="0"/>
            </a:endParaRPr>
          </a:p>
          <a:p>
            <a:r>
              <a:rPr lang="en-US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urisa" panose="02000603000000000000" charset="0"/>
                <a:cs typeface="Purisa" panose="02000603000000000000" charset="0"/>
              </a:rPr>
              <a:t>  lab 10</a:t>
            </a:r>
            <a:endParaRPr lang="en-US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urisa" panose="02000603000000000000" charset="0"/>
              <a:cs typeface="Purisa" panose="02000603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35" y="-66040"/>
            <a:ext cx="2491105" cy="23120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54782E">
                <a:alpha val="100000"/>
              </a:srgbClr>
            </a:gs>
            <a:gs pos="99000">
              <a:srgbClr val="557A2F">
                <a:alpha val="100000"/>
              </a:srgbClr>
            </a:gs>
            <a:gs pos="99000">
              <a:srgbClr val="577D30">
                <a:alpha val="100000"/>
              </a:srgbClr>
            </a:gs>
            <a:gs pos="98000">
              <a:srgbClr val="5C8433">
                <a:alpha val="100000"/>
              </a:srgbClr>
            </a:gs>
            <a:gs pos="96000">
              <a:srgbClr val="659138">
                <a:alpha val="100000"/>
              </a:srgbClr>
            </a:gs>
            <a:gs pos="92000">
              <a:srgbClr val="78AC42">
                <a:alpha val="100000"/>
              </a:srgbClr>
            </a:gs>
            <a:gs pos="42000">
              <a:schemeClr val="bg1"/>
            </a:gs>
            <a:gs pos="100000">
              <a:srgbClr val="52762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United TrusT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6128385"/>
            <a:ext cx="1650365" cy="634365"/>
          </a:xfrm>
          <a:prstGeom prst="rect">
            <a:avLst/>
          </a:prstGeom>
        </p:spPr>
      </p:pic>
      <p:pic>
        <p:nvPicPr>
          <p:cNvPr id="6" name="Picture 5" descr="bdedu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45" y="6061710"/>
            <a:ext cx="2693670" cy="70104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2205990" y="283845"/>
            <a:ext cx="9353550" cy="1162050"/>
          </a:xfrm>
          <a:custGeom>
            <a:avLst/>
            <a:gdLst>
              <a:gd name="connsiteX0" fmla="*/ 0 w 14730"/>
              <a:gd name="connsiteY0" fmla="*/ 0 h 1830"/>
              <a:gd name="connsiteX1" fmla="*/ 13869 w 14730"/>
              <a:gd name="connsiteY1" fmla="*/ 60 h 1830"/>
              <a:gd name="connsiteX2" fmla="*/ 14730 w 14730"/>
              <a:gd name="connsiteY2" fmla="*/ 1830 h 1830"/>
              <a:gd name="connsiteX3" fmla="*/ 0 w 14730"/>
              <a:gd name="connsiteY3" fmla="*/ 1830 h 1830"/>
              <a:gd name="connsiteX4" fmla="*/ 0 w 14730"/>
              <a:gd name="connsiteY4" fmla="*/ 0 h 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0" h="1830">
                <a:moveTo>
                  <a:pt x="0" y="0"/>
                </a:moveTo>
                <a:lnTo>
                  <a:pt x="13869" y="60"/>
                </a:lnTo>
                <a:lnTo>
                  <a:pt x="14730" y="1830"/>
                </a:lnTo>
                <a:lnTo>
                  <a:pt x="0" y="18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0">
                <a:srgbClr val="92D05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320290" y="316230"/>
            <a:ext cx="95084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8000">
                <a:solidFill>
                  <a:srgbClr val="C6790C"/>
                </a:solidFill>
                <a:latin typeface="Uroob" panose="00000800000000000000" charset="0"/>
                <a:cs typeface="Uroob" panose="00000800000000000000" charset="0"/>
              </a:rPr>
              <a:t>           Email</a:t>
            </a:r>
            <a:endParaRPr lang="en-US" altLang="en-US" sz="8000">
              <a:solidFill>
                <a:srgbClr val="C6790C"/>
              </a:solidFill>
              <a:latin typeface="Uroob" panose="00000800000000000000" charset="0"/>
              <a:cs typeface="Uroob" panose="000008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35" y="-306070"/>
            <a:ext cx="2491105" cy="231203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193790" y="3384550"/>
            <a:ext cx="53657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Electronic mail is a method of exchanging messages between people using electronic devices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040" y="1916430"/>
            <a:ext cx="3973195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54782E">
                <a:alpha val="100000"/>
              </a:srgbClr>
            </a:gs>
            <a:gs pos="99000">
              <a:srgbClr val="557A2F">
                <a:alpha val="100000"/>
              </a:srgbClr>
            </a:gs>
            <a:gs pos="99000">
              <a:srgbClr val="577D30">
                <a:alpha val="100000"/>
              </a:srgbClr>
            </a:gs>
            <a:gs pos="98000">
              <a:srgbClr val="5C8433">
                <a:alpha val="100000"/>
              </a:srgbClr>
            </a:gs>
            <a:gs pos="96000">
              <a:srgbClr val="659138">
                <a:alpha val="100000"/>
              </a:srgbClr>
            </a:gs>
            <a:gs pos="92000">
              <a:srgbClr val="78AC42">
                <a:alpha val="100000"/>
              </a:srgbClr>
            </a:gs>
            <a:gs pos="42000">
              <a:schemeClr val="bg1"/>
            </a:gs>
            <a:gs pos="100000">
              <a:srgbClr val="52762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United TrusT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6128385"/>
            <a:ext cx="1650365" cy="634365"/>
          </a:xfrm>
          <a:prstGeom prst="rect">
            <a:avLst/>
          </a:prstGeom>
        </p:spPr>
      </p:pic>
      <p:pic>
        <p:nvPicPr>
          <p:cNvPr id="6" name="Picture 5" descr="bdedu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45" y="6061710"/>
            <a:ext cx="2693670" cy="70104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2205990" y="283845"/>
            <a:ext cx="9353550" cy="1162050"/>
          </a:xfrm>
          <a:custGeom>
            <a:avLst/>
            <a:gdLst>
              <a:gd name="connsiteX0" fmla="*/ 0 w 14730"/>
              <a:gd name="connsiteY0" fmla="*/ 0 h 1830"/>
              <a:gd name="connsiteX1" fmla="*/ 13869 w 14730"/>
              <a:gd name="connsiteY1" fmla="*/ 60 h 1830"/>
              <a:gd name="connsiteX2" fmla="*/ 14730 w 14730"/>
              <a:gd name="connsiteY2" fmla="*/ 1830 h 1830"/>
              <a:gd name="connsiteX3" fmla="*/ 0 w 14730"/>
              <a:gd name="connsiteY3" fmla="*/ 1830 h 1830"/>
              <a:gd name="connsiteX4" fmla="*/ 0 w 14730"/>
              <a:gd name="connsiteY4" fmla="*/ 0 h 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0" h="1830">
                <a:moveTo>
                  <a:pt x="0" y="0"/>
                </a:moveTo>
                <a:lnTo>
                  <a:pt x="13869" y="60"/>
                </a:lnTo>
                <a:lnTo>
                  <a:pt x="14730" y="1830"/>
                </a:lnTo>
                <a:lnTo>
                  <a:pt x="0" y="18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0">
                <a:srgbClr val="92D05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320290" y="316230"/>
            <a:ext cx="95084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8000">
                <a:solidFill>
                  <a:srgbClr val="C6790C"/>
                </a:solidFill>
                <a:latin typeface="Uroob" panose="00000800000000000000" charset="0"/>
                <a:cs typeface="Uroob" panose="00000800000000000000" charset="0"/>
              </a:rPr>
              <a:t>Traditional Mail vs Email</a:t>
            </a:r>
            <a:endParaRPr lang="" altLang="en-US" sz="8000">
              <a:solidFill>
                <a:srgbClr val="C6790C"/>
              </a:solidFill>
              <a:latin typeface="Uroob" panose="00000800000000000000" charset="0"/>
              <a:cs typeface="Uroob" panose="000008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35" y="-306070"/>
            <a:ext cx="2491105" cy="2312035"/>
          </a:xfrm>
          <a:prstGeom prst="rect">
            <a:avLst/>
          </a:prstGeom>
        </p:spPr>
      </p:pic>
      <p:pic>
        <p:nvPicPr>
          <p:cNvPr id="12" name="Picture 12" descr="email_basics_infographic"/>
          <p:cNvPicPr>
            <a:picLocks noChangeAspect="1"/>
          </p:cNvPicPr>
          <p:nvPr/>
        </p:nvPicPr>
        <p:blipFill>
          <a:blip r:embed="rId4">
            <a:lum bright="-6000"/>
          </a:blip>
          <a:srcRect t="12105"/>
          <a:stretch>
            <a:fillRect/>
          </a:stretch>
        </p:blipFill>
        <p:spPr>
          <a:xfrm>
            <a:off x="3274060" y="1638300"/>
            <a:ext cx="5904230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54782E">
                <a:alpha val="100000"/>
              </a:srgbClr>
            </a:gs>
            <a:gs pos="99000">
              <a:srgbClr val="557A2F">
                <a:alpha val="100000"/>
              </a:srgbClr>
            </a:gs>
            <a:gs pos="99000">
              <a:srgbClr val="577D30">
                <a:alpha val="100000"/>
              </a:srgbClr>
            </a:gs>
            <a:gs pos="98000">
              <a:srgbClr val="5C8433">
                <a:alpha val="100000"/>
              </a:srgbClr>
            </a:gs>
            <a:gs pos="96000">
              <a:srgbClr val="659138">
                <a:alpha val="100000"/>
              </a:srgbClr>
            </a:gs>
            <a:gs pos="92000">
              <a:srgbClr val="78AC42">
                <a:alpha val="100000"/>
              </a:srgbClr>
            </a:gs>
            <a:gs pos="42000">
              <a:schemeClr val="bg1"/>
            </a:gs>
            <a:gs pos="100000">
              <a:srgbClr val="52762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United TrusT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6128385"/>
            <a:ext cx="1650365" cy="634365"/>
          </a:xfrm>
          <a:prstGeom prst="rect">
            <a:avLst/>
          </a:prstGeom>
        </p:spPr>
      </p:pic>
      <p:pic>
        <p:nvPicPr>
          <p:cNvPr id="6" name="Picture 5" descr="bdedu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45" y="6061710"/>
            <a:ext cx="2693670" cy="70104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2205990" y="283845"/>
            <a:ext cx="9353550" cy="1162050"/>
          </a:xfrm>
          <a:custGeom>
            <a:avLst/>
            <a:gdLst>
              <a:gd name="connsiteX0" fmla="*/ 0 w 14730"/>
              <a:gd name="connsiteY0" fmla="*/ 0 h 1830"/>
              <a:gd name="connsiteX1" fmla="*/ 13869 w 14730"/>
              <a:gd name="connsiteY1" fmla="*/ 60 h 1830"/>
              <a:gd name="connsiteX2" fmla="*/ 14730 w 14730"/>
              <a:gd name="connsiteY2" fmla="*/ 1830 h 1830"/>
              <a:gd name="connsiteX3" fmla="*/ 0 w 14730"/>
              <a:gd name="connsiteY3" fmla="*/ 1830 h 1830"/>
              <a:gd name="connsiteX4" fmla="*/ 0 w 14730"/>
              <a:gd name="connsiteY4" fmla="*/ 0 h 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0" h="1830">
                <a:moveTo>
                  <a:pt x="0" y="0"/>
                </a:moveTo>
                <a:lnTo>
                  <a:pt x="13869" y="60"/>
                </a:lnTo>
                <a:lnTo>
                  <a:pt x="14730" y="1830"/>
                </a:lnTo>
                <a:lnTo>
                  <a:pt x="0" y="18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0">
                <a:srgbClr val="92D05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320290" y="316230"/>
            <a:ext cx="95084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sz="8000">
                <a:solidFill>
                  <a:srgbClr val="C6790C"/>
                </a:solidFill>
                <a:latin typeface="Uroob" panose="00000800000000000000" charset="0"/>
                <a:cs typeface="Uroob" panose="00000800000000000000" charset="0"/>
              </a:rPr>
              <a:t>           </a:t>
            </a:r>
            <a:r>
              <a:rPr altLang="en-US" sz="8000">
                <a:solidFill>
                  <a:srgbClr val="C6790C"/>
                </a:solidFill>
                <a:latin typeface="Uroob" panose="00000800000000000000" charset="0"/>
                <a:cs typeface="Uroob" panose="00000800000000000000" charset="0"/>
              </a:rPr>
              <a:t>Webmail </a:t>
            </a:r>
            <a:endParaRPr altLang="en-US" sz="8000">
              <a:solidFill>
                <a:srgbClr val="C6790C"/>
              </a:solidFill>
              <a:latin typeface="Uroob" panose="00000800000000000000" charset="0"/>
              <a:cs typeface="Uroob" panose="000008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35" y="-306070"/>
            <a:ext cx="2491105" cy="231203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809625" y="2934018"/>
            <a:ext cx="50800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>
              <a:buFont typeface="Arial" panose="02080604020202020204" pitchFamily="34" charset="0"/>
              <a:buNone/>
            </a:pPr>
            <a:r>
              <a:rPr sz="2400" b="0">
                <a:latin typeface="Calibri" charset="0"/>
                <a:cs typeface="SimSun" charset="0"/>
              </a:rPr>
              <a:t>Webmail is any email client implemented as a web application running on a web server</a:t>
            </a:r>
            <a:endParaRPr sz="2400" b="0">
              <a:latin typeface="Calibri" charset="0"/>
              <a:cs typeface="SimSun" charset="0"/>
            </a:endParaRPr>
          </a:p>
        </p:txBody>
      </p:sp>
      <p:pic>
        <p:nvPicPr>
          <p:cNvPr id="21" name="Picture 14" descr="IMG_25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</a:blip>
          <a:stretch>
            <a:fillRect/>
          </a:stretch>
        </p:blipFill>
        <p:spPr>
          <a:xfrm>
            <a:off x="5889625" y="1830705"/>
            <a:ext cx="5669915" cy="3776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54782E">
                <a:alpha val="100000"/>
              </a:srgbClr>
            </a:gs>
            <a:gs pos="99000">
              <a:srgbClr val="557A2F">
                <a:alpha val="100000"/>
              </a:srgbClr>
            </a:gs>
            <a:gs pos="99000">
              <a:srgbClr val="577D30">
                <a:alpha val="100000"/>
              </a:srgbClr>
            </a:gs>
            <a:gs pos="98000">
              <a:srgbClr val="5C8433">
                <a:alpha val="100000"/>
              </a:srgbClr>
            </a:gs>
            <a:gs pos="96000">
              <a:srgbClr val="659138">
                <a:alpha val="100000"/>
              </a:srgbClr>
            </a:gs>
            <a:gs pos="92000">
              <a:srgbClr val="78AC42">
                <a:alpha val="100000"/>
              </a:srgbClr>
            </a:gs>
            <a:gs pos="42000">
              <a:schemeClr val="bg1"/>
            </a:gs>
            <a:gs pos="100000">
              <a:srgbClr val="52762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United TrusT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6128385"/>
            <a:ext cx="1650365" cy="634365"/>
          </a:xfrm>
          <a:prstGeom prst="rect">
            <a:avLst/>
          </a:prstGeom>
        </p:spPr>
      </p:pic>
      <p:pic>
        <p:nvPicPr>
          <p:cNvPr id="6" name="Picture 5" descr="bdedu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45" y="6061710"/>
            <a:ext cx="2693670" cy="70104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2205990" y="283845"/>
            <a:ext cx="9353550" cy="1162050"/>
          </a:xfrm>
          <a:custGeom>
            <a:avLst/>
            <a:gdLst>
              <a:gd name="connsiteX0" fmla="*/ 0 w 14730"/>
              <a:gd name="connsiteY0" fmla="*/ 0 h 1830"/>
              <a:gd name="connsiteX1" fmla="*/ 13869 w 14730"/>
              <a:gd name="connsiteY1" fmla="*/ 60 h 1830"/>
              <a:gd name="connsiteX2" fmla="*/ 14730 w 14730"/>
              <a:gd name="connsiteY2" fmla="*/ 1830 h 1830"/>
              <a:gd name="connsiteX3" fmla="*/ 0 w 14730"/>
              <a:gd name="connsiteY3" fmla="*/ 1830 h 1830"/>
              <a:gd name="connsiteX4" fmla="*/ 0 w 14730"/>
              <a:gd name="connsiteY4" fmla="*/ 0 h 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30" h="1830">
                <a:moveTo>
                  <a:pt x="0" y="0"/>
                </a:moveTo>
                <a:lnTo>
                  <a:pt x="13869" y="60"/>
                </a:lnTo>
                <a:lnTo>
                  <a:pt x="14730" y="1830"/>
                </a:lnTo>
                <a:lnTo>
                  <a:pt x="0" y="18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0">
                <a:srgbClr val="92D05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320290" y="316230"/>
            <a:ext cx="95084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8000">
                <a:solidFill>
                  <a:srgbClr val="C6790C"/>
                </a:solidFill>
                <a:latin typeface="Uroob" panose="00000800000000000000" charset="0"/>
                <a:cs typeface="Uroob" panose="00000800000000000000" charset="0"/>
              </a:rPr>
              <a:t>Email Features</a:t>
            </a:r>
            <a:endParaRPr lang="en-US" altLang="en-US" sz="8000">
              <a:solidFill>
                <a:srgbClr val="C6790C"/>
              </a:solidFill>
              <a:latin typeface="Uroob" panose="00000800000000000000" charset="0"/>
              <a:cs typeface="Uroob" panose="000008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35" y="-306070"/>
            <a:ext cx="2491105" cy="231203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1145540" y="2552383"/>
            <a:ext cx="5080000" cy="1753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altLang="en-US" sz="2400" b="0">
                <a:latin typeface="Calibri" charset="0"/>
                <a:cs typeface="SimSun" charset="0"/>
              </a:rPr>
              <a:t> </a:t>
            </a:r>
            <a:r>
              <a:rPr lang="en-US" sz="2400" b="0">
                <a:latin typeface="Calibri" charset="0"/>
                <a:cs typeface="SimSun" charset="0"/>
              </a:rPr>
              <a:t>Instant messaging</a:t>
            </a:r>
            <a:endParaRPr lang="en-US" sz="2400" b="0">
              <a:latin typeface="Calibri" charset="0"/>
              <a:cs typeface="SimSun" charset="0"/>
            </a:endParaRPr>
          </a:p>
          <a:p>
            <a:pPr marL="457200" indent="-457200">
              <a:buFont typeface="Arial" panose="02080604020202020204" pitchFamily="34" charset="0"/>
              <a:buChar char="•"/>
            </a:pPr>
            <a:r>
              <a:rPr lang="en-US" sz="2800"/>
              <a:t>online address book</a:t>
            </a:r>
            <a:endParaRPr lang="en-US" sz="2800"/>
          </a:p>
          <a:p>
            <a:pPr marL="457200" indent="-457200">
              <a:buFont typeface="Arial" panose="02080604020202020204" pitchFamily="34" charset="0"/>
              <a:buChar char="•"/>
            </a:pPr>
            <a:r>
              <a:rPr lang="en-US" sz="2800"/>
              <a:t>online calendar</a:t>
            </a:r>
            <a:endParaRPr lang="en-US" sz="2800"/>
          </a:p>
          <a:p>
            <a:pPr marL="457200" indent="-457200">
              <a:buFont typeface="Arial" panose="02080604020202020204" pitchFamily="34" charset="0"/>
              <a:buChar char="•"/>
            </a:pPr>
            <a:r>
              <a:rPr lang="en-US" sz="2800"/>
              <a:t>public profile </a:t>
            </a: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175" y="1948180"/>
            <a:ext cx="5333365" cy="41802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54782E">
                <a:alpha val="100000"/>
              </a:srgbClr>
            </a:gs>
            <a:gs pos="99000">
              <a:srgbClr val="557A2F">
                <a:alpha val="100000"/>
              </a:srgbClr>
            </a:gs>
            <a:gs pos="99000">
              <a:srgbClr val="577D30">
                <a:alpha val="100000"/>
              </a:srgbClr>
            </a:gs>
            <a:gs pos="98000">
              <a:srgbClr val="5C8433">
                <a:alpha val="100000"/>
              </a:srgbClr>
            </a:gs>
            <a:gs pos="96000">
              <a:srgbClr val="659138">
                <a:alpha val="100000"/>
              </a:srgbClr>
            </a:gs>
            <a:gs pos="92000">
              <a:srgbClr val="78AC42">
                <a:alpha val="100000"/>
              </a:srgbClr>
            </a:gs>
            <a:gs pos="42000">
              <a:schemeClr val="bg1"/>
            </a:gs>
            <a:gs pos="100000">
              <a:srgbClr val="52762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United TrusT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6128385"/>
            <a:ext cx="1650365" cy="634365"/>
          </a:xfrm>
          <a:prstGeom prst="rect">
            <a:avLst/>
          </a:prstGeom>
        </p:spPr>
      </p:pic>
      <p:pic>
        <p:nvPicPr>
          <p:cNvPr id="6" name="Picture 5" descr="bdedu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45" y="6061710"/>
            <a:ext cx="2693670" cy="701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0">
            <a:off x="3696970" y="2024380"/>
            <a:ext cx="4798060" cy="3469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135" y="-66040"/>
            <a:ext cx="2491105" cy="2312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WPS Presentation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SimSun</vt:lpstr>
      <vt:lpstr>Wingdings</vt:lpstr>
      <vt:lpstr>Tibetan Machine Uni</vt:lpstr>
      <vt:lpstr>Purisa</vt:lpstr>
      <vt:lpstr>Uroob</vt:lpstr>
      <vt:lpstr>微软雅黑</vt:lpstr>
      <vt:lpstr>Droid Sans Fallback</vt:lpstr>
      <vt:lpstr>DejaVu Sans</vt:lpstr>
      <vt:lpstr/>
      <vt:lpstr>Arial Unicode MS</vt:lpstr>
      <vt:lpstr>Calibri</vt:lpstr>
      <vt:lpstr>SimSun</vt:lpstr>
      <vt:lpstr>Times New Roman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deepto</dc:creator>
  <cp:lastModifiedBy>deepto</cp:lastModifiedBy>
  <cp:revision>25</cp:revision>
  <dcterms:created xsi:type="dcterms:W3CDTF">2019-02-17T18:10:30Z</dcterms:created>
  <dcterms:modified xsi:type="dcterms:W3CDTF">2019-02-17T18:10:30Z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